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30" r:id="rId1"/>
  </p:sldMasterIdLst>
  <p:sldIdLst>
    <p:sldId id="256" r:id="rId2"/>
    <p:sldId id="257" r:id="rId3"/>
    <p:sldId id="262" r:id="rId4"/>
    <p:sldId id="265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DE40F9-B3BD-53CB-1284-DFF0200C895F}" v="18" dt="2023-01-30T12:07:34.759"/>
  </p1510:revLst>
</p1510:revInfo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19"/>
    <p:restoredTop sz="95701"/>
  </p:normalViewPr>
  <p:slideViewPr>
    <p:cSldViewPr snapToGrid="0" snapToObjects="1">
      <p:cViewPr varScale="1">
        <p:scale>
          <a:sx n="98" d="100"/>
          <a:sy n="98" d="100"/>
        </p:scale>
        <p:origin x="22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viewProps" Target="viewProps.xml" Id="rId8" /><Relationship Type="http://schemas.openxmlformats.org/officeDocument/2006/relationships/slide" Target="slides/slide2.xml" Id="rId3" /><Relationship Type="http://schemas.openxmlformats.org/officeDocument/2006/relationships/presProps" Target="presProps.xml" Id="rId7" /><Relationship Type="http://schemas.microsoft.com/office/2015/10/relationships/revisionInfo" Target="revisionInfo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4.xml" Id="rId5" /><Relationship Type="http://schemas.openxmlformats.org/officeDocument/2006/relationships/tableStyles" Target="tableStyles.xml" Id="rId10" /><Relationship Type="http://schemas.openxmlformats.org/officeDocument/2006/relationships/slide" Target="slides/slide3.xml" Id="rId4" /><Relationship Type="http://schemas.openxmlformats.org/officeDocument/2006/relationships/theme" Target="theme/theme1.xml" Id="rId9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7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049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94486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17999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698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01889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7148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58749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06140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3878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40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4784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7660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43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37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25385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19331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2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  <p:sldLayoutId id="2147484043" r:id="rId13"/>
    <p:sldLayoutId id="2147484044" r:id="rId14"/>
    <p:sldLayoutId id="2147484045" r:id="rId15"/>
    <p:sldLayoutId id="2147484046" r:id="rId16"/>
    <p:sldLayoutId id="214748404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ia.bosch@fhg-radolfzell.de" TargetMode="External"/><Relationship Id="rId2" Type="http://schemas.openxmlformats.org/officeDocument/2006/relationships/hyperlink" Target="mailto:simone.loesch@fhg-radolfzell.d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oda.bispinck@fhg-radolfzell.de" TargetMode="External"/><Relationship Id="rId4" Type="http://schemas.openxmlformats.org/officeDocument/2006/relationships/hyperlink" Target="mailto:alexander.walter@fhg-radolfzell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806A96-C903-9D44-AE86-0971D9A83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6725" y="2671233"/>
            <a:ext cx="6815669" cy="1515533"/>
          </a:xfrm>
        </p:spPr>
        <p:txBody>
          <a:bodyPr>
            <a:normAutofit/>
          </a:bodyPr>
          <a:lstStyle/>
          <a:p>
            <a:pPr algn="ctr"/>
            <a:r>
              <a:rPr lang="de-DE" sz="4400" dirty="0"/>
              <a:t>Wahl des Profilfachs am FHG</a:t>
            </a:r>
            <a:br>
              <a:rPr lang="de-DE" sz="4400" dirty="0"/>
            </a:br>
            <a:r>
              <a:rPr lang="de-DE" sz="4400" dirty="0"/>
              <a:t>Klasse 8</a:t>
            </a:r>
          </a:p>
        </p:txBody>
      </p:sp>
      <p:pic>
        <p:nvPicPr>
          <p:cNvPr id="8" name="Bild 2">
            <a:extLst>
              <a:ext uri="{FF2B5EF4-FFF2-40B4-BE49-F238E27FC236}">
                <a16:creationId xmlns:a16="http://schemas.microsoft.com/office/drawing/2014/main" id="{6D52CC9D-B6B4-AE4E-9BC4-5C8256EF86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5" b="3363"/>
          <a:stretch>
            <a:fillRect/>
          </a:stretch>
        </p:blipFill>
        <p:spPr bwMode="auto">
          <a:xfrm>
            <a:off x="5205660" y="4186766"/>
            <a:ext cx="1597798" cy="1093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19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EF6601-C343-A744-993D-47B0C8B5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de-DE" b="1" dirty="0"/>
              <a:t>Profilfach Klasse 8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07E5BC1-22E2-6847-8BDB-FB25E1125806}"/>
              </a:ext>
            </a:extLst>
          </p:cNvPr>
          <p:cNvSpPr/>
          <p:nvPr/>
        </p:nvSpPr>
        <p:spPr>
          <a:xfrm>
            <a:off x="1348741" y="2632552"/>
            <a:ext cx="94945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de-D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Zur Förderung der verschiedenen Neigungen und Begabungen unserer Schülerinnen und Schüler gibt es die Wahl zwischen den Fächern</a:t>
            </a:r>
          </a:p>
          <a:p>
            <a:pPr fontAlgn="base"/>
            <a:endParaRPr lang="de-DE" sz="2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 algn="ctr" fontAlgn="base"/>
            <a:r>
              <a:rPr lang="de-DE" sz="2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Italienisch als 3. Fremdsprache (sprachlicher Zug) </a:t>
            </a:r>
          </a:p>
          <a:p>
            <a:pPr lvl="1" algn="ctr" fontAlgn="base"/>
            <a:r>
              <a:rPr lang="de-D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und</a:t>
            </a:r>
          </a:p>
          <a:p>
            <a:pPr lvl="1" algn="ctr" fontAlgn="base"/>
            <a:r>
              <a:rPr lang="de-DE" sz="2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Naturwissenschaft und Technik (naturwissenschaftlicher Zug)</a:t>
            </a:r>
          </a:p>
          <a:p>
            <a:pPr lvl="1" algn="ctr" fontAlgn="base"/>
            <a:endParaRPr lang="de-DE" sz="2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 algn="ctr" fontAlgn="base"/>
            <a:endParaRPr lang="de-DE" sz="2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 algn="ctr" fontAlgn="base"/>
            <a:endParaRPr lang="de-DE" sz="2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354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86AB8-90D4-234E-978D-8F0CB8BCC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Allgemeines zum Profilfach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534B81-6A0B-714D-9137-45B026CB0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Die Wahl ist unabhängig davon, ob Französisch oder Latein als 2. Fremdsprache gewählt wurde.</a:t>
            </a:r>
          </a:p>
          <a:p>
            <a:r>
              <a:rPr lang="de-DE" dirty="0"/>
              <a:t>Das gewählte Profilfach ist ab Klasse 8 ein weiteres Hauptfach und wird 4-stündig unterrichtet.</a:t>
            </a:r>
          </a:p>
          <a:p>
            <a:r>
              <a:rPr lang="de-DE" dirty="0"/>
              <a:t>Optional kann Latein als AG zusätzlich gewählt werden.</a:t>
            </a:r>
          </a:p>
          <a:p>
            <a:r>
              <a:rPr lang="de-DE" dirty="0"/>
              <a:t>Unabhängig vom Profilfach haben die Schüler aller 8. Klassen alle anderen Unterrichtsfächer im gleichen Umfang.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1676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D4948-C950-BD40-AD4B-6EF858840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Latein als 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B96F67-1CB6-FD45-8231-770657BE0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Latein als AG kann zusätzlich gewählt werden in Klasse 8.</a:t>
            </a:r>
          </a:p>
          <a:p>
            <a:r>
              <a:rPr lang="de-DE" dirty="0"/>
              <a:t>Es wird nur dann angeboten, wenn genügend Schüler sich dafür entscheiden. </a:t>
            </a:r>
          </a:p>
          <a:p>
            <a:r>
              <a:rPr lang="de-DE" dirty="0"/>
              <a:t>Auch wenn es sich formal um eine AG handelt, ist Latein ab Klasse 8 wie ein normales Unterrichtsfach zu sehen und mit der Wahl für mindestens ein Schuljahr verbindlich.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669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E10BB6-DE9B-8F44-94AB-81F22A095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 vor dem Elternabend?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7FE58AB-9860-1544-953E-CE074AD1AC36}"/>
              </a:ext>
            </a:extLst>
          </p:cNvPr>
          <p:cNvSpPr txBox="1"/>
          <p:nvPr/>
        </p:nvSpPr>
        <p:spPr>
          <a:xfrm>
            <a:off x="1933303" y="2782389"/>
            <a:ext cx="8595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/>
              <a:t>Allgemeine Fragen an Frau Lösch		</a:t>
            </a:r>
            <a:r>
              <a:rPr lang="de-DE" dirty="0">
                <a:hlinkClick r:id="rId2"/>
              </a:rPr>
              <a:t>simone.loesch@fhg-radolfzell.de</a:t>
            </a:r>
            <a:r>
              <a:rPr lang="de-DE" dirty="0"/>
              <a:t> </a:t>
            </a:r>
          </a:p>
          <a:p>
            <a:r>
              <a:rPr lang="de-DE" dirty="0"/>
              <a:t>Fragen bzgl. Italienisch an Frau Bosch	</a:t>
            </a:r>
            <a:r>
              <a:rPr lang="de-DE" dirty="0">
                <a:hlinkClick r:id="rId3"/>
              </a:rPr>
              <a:t>patricia.bosch@fhg-radolfzell.de</a:t>
            </a:r>
            <a:endParaRPr lang="de-DE" dirty="0"/>
          </a:p>
          <a:p>
            <a:r>
              <a:rPr lang="de-DE" dirty="0"/>
              <a:t>Fragen bzgl. </a:t>
            </a:r>
            <a:r>
              <a:rPr lang="de-DE" dirty="0" err="1"/>
              <a:t>NwT</a:t>
            </a:r>
            <a:r>
              <a:rPr lang="de-DE" dirty="0"/>
              <a:t> an Herrn Walter		</a:t>
            </a:r>
            <a:r>
              <a:rPr lang="de-DE" dirty="0">
                <a:hlinkClick r:id="rId4"/>
              </a:rPr>
              <a:t>alexander.walter@fhg-radolfzell.de</a:t>
            </a:r>
            <a:r>
              <a:rPr lang="de-DE" dirty="0"/>
              <a:t> </a:t>
            </a:r>
          </a:p>
          <a:p>
            <a:r>
              <a:rPr lang="de-DE" dirty="0"/>
              <a:t>Fragen bzgl. Latein an Frau </a:t>
            </a:r>
            <a:r>
              <a:rPr lang="de-DE" dirty="0" err="1"/>
              <a:t>Bispinck</a:t>
            </a:r>
            <a:r>
              <a:rPr lang="de-DE" dirty="0"/>
              <a:t>	</a:t>
            </a:r>
            <a:r>
              <a:rPr lang="de-DE" dirty="0">
                <a:hlinkClick r:id="rId5"/>
              </a:rPr>
              <a:t>oda.bispinck@fhg-radolfzell.de</a:t>
            </a:r>
            <a:endParaRPr lang="de-DE" dirty="0"/>
          </a:p>
          <a:p>
            <a:endParaRPr lang="de-DE" dirty="0"/>
          </a:p>
          <a:p>
            <a:r>
              <a:rPr lang="de-DE" dirty="0"/>
              <a:t>Oder wenden Sie oder Ihr Kind sich im Einzelfall an die aktuellen Kollegen in den Fremdsprachen und Naturwissenschaften in der Klasse Ihres Kindes.</a:t>
            </a:r>
          </a:p>
        </p:txBody>
      </p:sp>
    </p:spTree>
    <p:extLst>
      <p:ext uri="{BB962C8B-B14F-4D97-AF65-F5344CB8AC3E}">
        <p14:creationId xmlns:p14="http://schemas.microsoft.com/office/powerpoint/2010/main" val="2793472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{F5C4BDD3-23F6-A642-9040-E8B4CE24983F}tf10001064</Template>
  <TotalTime>0</TotalTime>
  <Words>314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Organisch</vt:lpstr>
      <vt:lpstr>Wahl des Profilfachs am FHG Klasse 8</vt:lpstr>
      <vt:lpstr>Profilfach Klasse 8</vt:lpstr>
      <vt:lpstr>Allgemeines zum Profilfach</vt:lpstr>
      <vt:lpstr>Latein als AG</vt:lpstr>
      <vt:lpstr>Fragen vor dem Elternabend?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Wechselunterricht  am FHG</dc:title>
  <dc:creator>Simone Lösch</dc:creator>
  <cp:lastModifiedBy>Simone Lösch</cp:lastModifiedBy>
  <cp:revision>39</cp:revision>
  <dcterms:created xsi:type="dcterms:W3CDTF">2021-02-07T09:28:04Z</dcterms:created>
  <dcterms:modified xsi:type="dcterms:W3CDTF">2023-01-30T12:07:35Z</dcterms:modified>
</cp:coreProperties>
</file>